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BEEF3-89AB-9C4E-9F6D-1B98304FB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CEE6AA-FF9B-1FC1-66A7-605FE400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A1962C-972F-DC8B-108C-74BED927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64882-9E4C-DB8F-54C1-BF718BBBE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950CDC-24F6-C707-CBFC-9457415C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6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DA6C5-0DD6-4F91-F8AE-28AD450D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C49977-9684-E564-A3E7-183E657A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36F413-44E0-8E62-28B4-545364A0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A240CB-7A35-1DDF-8164-D4BBD43C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75C103-58B0-1E24-A20C-7A4A6F9B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74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3C812FB-B5A6-2FC0-66B8-A1C6930A9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98DBBB-7435-A082-CA58-5B612EB1C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C375AF-A50B-5466-BF4E-E96CDEB3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D20723-294A-4DEB-E4AE-2D5BF320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A7B8C2-AAF8-561D-07CD-3ED4B0A2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9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591C57-2505-E0BB-A43B-D3A3AB5D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11B9DC-9A40-3688-BE8E-8FFCA86CF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EE1C1D-A604-20DE-B79D-3FAA7252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D4EAAF-AD00-F03D-EBBC-DC53E24B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84C0F1-C0EE-3A02-B44F-4F691A6B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53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0524D-D309-53FA-AEE2-E1CEF7E42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C950B8-59C8-40E2-2170-AF63DCA22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724DC0-8090-1DD5-9789-9E2E1991C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6516C0-A01C-907B-26F2-B3A69DE8F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BB5362-B652-233F-DD74-5286EA64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339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81AFF-3605-9267-EF91-8C55E8A1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456E3D-C55B-F68C-BCFB-21F6B6374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ABCC3A-108D-E15E-509A-DEA704322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D0A3E0-33D8-5C65-8CEC-3961D598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D079F9-D62C-2949-D3ED-30D10B345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D8ACA2-1711-1F1B-2A53-7DCE8EF9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04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904B5-8B38-E183-A3CC-A4240F76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39E6B2-7131-6EF9-B018-1F5EAA967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D56419-657D-21CB-CA0F-77DB433DF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1CA0B6-F17E-6E11-81ED-8812FACC6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902391-8633-D708-4852-2DEDEDE29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0F7590-FA4F-3F16-06C3-E88275330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F7D8BA-8560-21B8-5D1F-70B1606B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FB463D-E918-46C3-BC7A-29E8B4B3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62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C33B2-49AE-5194-0417-2C7A5722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0BA15B-CFD4-1EC4-8811-A48599A8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AAA688-2BC1-57E2-9803-DF9DC4246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BA3318-E2EE-5519-B890-E48D8D59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08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FFD036-5B94-9D1D-C1E4-7E5D4DC4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84C4CD-1703-697E-08CC-F44BBBF5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47299A-77D3-26C8-D599-613DA1BA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90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930EF-5E2C-D62F-A9B6-1E806E209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785940-0258-49AC-1A04-4550E6740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06AD7C-62DA-2AA6-D01D-33E6A28C4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DF935D-D0DB-836C-F2E5-CEF28DD8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8241B8-518C-55C8-35BA-C193898F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22DAC7-BD95-E5E0-7E2A-E8238CB7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97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CF656-6483-67A1-E5F9-5D778E47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B1351A-1B5C-CC62-0C3A-C4573EDD3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CD4988-FBE6-17CF-55A0-88E7B700D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FF4429-F256-FC1D-84B3-00C8FE07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97E30A-2250-D256-583C-21F5DD19B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2E7132-9B81-471C-0AF7-523AE006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9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406512-3858-3CB3-1618-B1B70FB6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859BBD-BA0C-FA97-900F-2B431CEB9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DB4159-EA44-395F-DC95-4DBD4D3DE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2BA73-3593-47B3-B535-1357AA9A9D23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227394-8658-D25A-4556-360CA9617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E39432-EEAC-2E65-8C7B-CE000E217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D369D-C307-4FA0-9C87-3A07A01C35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9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DCCE3-5B05-0487-34AC-2F9784A52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1949"/>
            <a:ext cx="9144000" cy="881063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omic Sans MS" panose="030F0702030302020204" pitchFamily="66" charset="0"/>
              </a:rPr>
              <a:t>Нейросети для работы со звуком</a:t>
            </a: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FAD1AC25-B302-1E93-B8CF-2C82DA08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1937806"/>
            <a:ext cx="5741987" cy="394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F890F393-252C-D4B5-874A-916EFA7CD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2" y="2197628"/>
            <a:ext cx="46005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369D3-04F1-52F5-B9CD-5E870F2B11B9}"/>
              </a:ext>
            </a:extLst>
          </p:cNvPr>
          <p:cNvSpPr txBox="1"/>
          <p:nvPr/>
        </p:nvSpPr>
        <p:spPr>
          <a:xfrm>
            <a:off x="8727744" y="6211669"/>
            <a:ext cx="3575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Терещенко Максим Андреевич</a:t>
            </a:r>
          </a:p>
          <a:p>
            <a:pPr algn="ctr"/>
            <a:r>
              <a:rPr lang="ru-RU" dirty="0"/>
              <a:t>ИКПИ-42</a:t>
            </a:r>
          </a:p>
        </p:txBody>
      </p:sp>
    </p:spTree>
    <p:extLst>
      <p:ext uri="{BB962C8B-B14F-4D97-AF65-F5344CB8AC3E}">
        <p14:creationId xmlns:p14="http://schemas.microsoft.com/office/powerpoint/2010/main" val="270117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9B54F49-CCAC-F2FD-3A1B-0C0F22B85ADA}"/>
              </a:ext>
            </a:extLst>
          </p:cNvPr>
          <p:cNvSpPr txBox="1">
            <a:spLocks/>
          </p:cNvSpPr>
          <p:nvPr/>
        </p:nvSpPr>
        <p:spPr>
          <a:xfrm>
            <a:off x="1524000" y="361949"/>
            <a:ext cx="9144000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Comic Sans MS" panose="030F0702030302020204" pitchFamily="66" charset="0"/>
              </a:rPr>
              <a:t>Нейросети для генерации музыки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E15AD-8E61-A6FC-B56C-F19090F4E754}"/>
              </a:ext>
            </a:extLst>
          </p:cNvPr>
          <p:cNvSpPr txBox="1"/>
          <p:nvPr/>
        </p:nvSpPr>
        <p:spPr>
          <a:xfrm>
            <a:off x="1540561" y="1757820"/>
            <a:ext cx="1338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Rave</a:t>
            </a:r>
            <a:endParaRPr lang="ru-RU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E4565-4E19-7F66-2579-5794299D89C3}"/>
              </a:ext>
            </a:extLst>
          </p:cNvPr>
          <p:cNvSpPr txBox="1"/>
          <p:nvPr/>
        </p:nvSpPr>
        <p:spPr>
          <a:xfrm>
            <a:off x="846232" y="5212748"/>
            <a:ext cx="2727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Rave</a:t>
            </a:r>
            <a:r>
              <a:rPr lang="ru-RU" dirty="0"/>
              <a:t> — это популярная нейросеть для создания музыки и</a:t>
            </a:r>
            <a:r>
              <a:rPr lang="en-US" dirty="0"/>
              <a:t> mashup </a:t>
            </a:r>
            <a:r>
              <a:rPr lang="ru-RU" dirty="0"/>
              <a:t> </a:t>
            </a:r>
          </a:p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EEFDF9-B81C-521B-38CF-0983422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0" y="3228588"/>
            <a:ext cx="3184621" cy="1250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08FF02-73BA-E69D-16F9-68B6A9952A87}"/>
              </a:ext>
            </a:extLst>
          </p:cNvPr>
          <p:cNvSpPr txBox="1"/>
          <p:nvPr/>
        </p:nvSpPr>
        <p:spPr>
          <a:xfrm>
            <a:off x="5563168" y="1724213"/>
            <a:ext cx="1338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Aiva</a:t>
            </a:r>
            <a:endParaRPr lang="ru-RU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E4776-449D-49F4-7DE0-55E48F853C5C}"/>
              </a:ext>
            </a:extLst>
          </p:cNvPr>
          <p:cNvSpPr txBox="1"/>
          <p:nvPr/>
        </p:nvSpPr>
        <p:spPr>
          <a:xfrm>
            <a:off x="4868837" y="5214211"/>
            <a:ext cx="2727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Aiva</a:t>
            </a:r>
            <a:r>
              <a:rPr lang="ru-RU" dirty="0"/>
              <a:t> —нейросеть, предназначенная для создания музыки.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6AF2D6-A9CA-B08B-C32A-2723FC3B1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043" y="3048894"/>
            <a:ext cx="1522863" cy="15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C0EC71-A097-2C57-EF1B-DCE865D90746}"/>
              </a:ext>
            </a:extLst>
          </p:cNvPr>
          <p:cNvSpPr txBox="1"/>
          <p:nvPr/>
        </p:nvSpPr>
        <p:spPr>
          <a:xfrm>
            <a:off x="9198023" y="1724213"/>
            <a:ext cx="1338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Suno</a:t>
            </a:r>
            <a:endParaRPr lang="ru-RU" sz="4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229F5B-C354-B981-7250-2C9E892EB40F}"/>
              </a:ext>
            </a:extLst>
          </p:cNvPr>
          <p:cNvSpPr txBox="1"/>
          <p:nvPr/>
        </p:nvSpPr>
        <p:spPr>
          <a:xfrm>
            <a:off x="8503692" y="5214211"/>
            <a:ext cx="2727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Suno</a:t>
            </a:r>
            <a:r>
              <a:rPr lang="ru-RU" dirty="0"/>
              <a:t> —</a:t>
            </a:r>
            <a:r>
              <a:rPr lang="en-US" dirty="0"/>
              <a:t> </a:t>
            </a:r>
            <a:r>
              <a:rPr lang="ru-RU" dirty="0"/>
              <a:t>нейросеть, предназначенная для создания музыки.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8B62646E-782B-3160-2B4D-E6103DC0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790" y="2836785"/>
            <a:ext cx="1947079" cy="194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4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B517F-9EB5-8671-1D99-053BCB93B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4FBB6-AAB0-08BF-73BD-C3BC0C731FDE}"/>
              </a:ext>
            </a:extLst>
          </p:cNvPr>
          <p:cNvSpPr txBox="1">
            <a:spLocks/>
          </p:cNvSpPr>
          <p:nvPr/>
        </p:nvSpPr>
        <p:spPr>
          <a:xfrm>
            <a:off x="412844" y="0"/>
            <a:ext cx="11366311" cy="1617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Comic Sans MS" panose="030F0702030302020204" pitchFamily="66" charset="0"/>
              </a:rPr>
              <a:t>Распознавание речи. </a:t>
            </a:r>
          </a:p>
          <a:p>
            <a:pPr algn="ctr"/>
            <a:r>
              <a:rPr lang="ru-RU" sz="3600" dirty="0">
                <a:latin typeface="Comic Sans MS" panose="030F0702030302020204" pitchFamily="66" charset="0"/>
              </a:rPr>
              <a:t>Преобразование текста в речь или речи в текст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8F6C3-6644-6026-62BF-053B1B647F7E}"/>
              </a:ext>
            </a:extLst>
          </p:cNvPr>
          <p:cNvSpPr txBox="1"/>
          <p:nvPr/>
        </p:nvSpPr>
        <p:spPr>
          <a:xfrm>
            <a:off x="2340216" y="1839557"/>
            <a:ext cx="75115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Yandex </a:t>
            </a:r>
            <a:r>
              <a:rPr lang="en-US" sz="3400" b="1" dirty="0" err="1"/>
              <a:t>SpeechKit</a:t>
            </a:r>
            <a:r>
              <a:rPr lang="en-US" sz="3400" dirty="0"/>
              <a:t> </a:t>
            </a:r>
            <a:r>
              <a:rPr lang="ru-RU" sz="3400" dirty="0"/>
              <a:t>и </a:t>
            </a:r>
            <a:r>
              <a:rPr lang="en-US" sz="3400" dirty="0"/>
              <a:t>Yandex </a:t>
            </a:r>
            <a:r>
              <a:rPr lang="en-US" sz="3400" b="1" dirty="0"/>
              <a:t>Speech2Text</a:t>
            </a:r>
            <a:r>
              <a:rPr lang="ru-RU" sz="3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F689B-A34F-1BEF-90DD-63082B32010A}"/>
              </a:ext>
            </a:extLst>
          </p:cNvPr>
          <p:cNvSpPr txBox="1"/>
          <p:nvPr/>
        </p:nvSpPr>
        <p:spPr>
          <a:xfrm>
            <a:off x="1883460" y="5572106"/>
            <a:ext cx="2727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SpeechKit</a:t>
            </a:r>
            <a:r>
              <a:rPr lang="en-US" sz="1800" b="1" dirty="0"/>
              <a:t> </a:t>
            </a:r>
            <a:r>
              <a:rPr lang="ru-RU" sz="1800" b="1" dirty="0"/>
              <a:t>- </a:t>
            </a:r>
            <a:r>
              <a:rPr lang="ru-RU" b="0" i="0" dirty="0">
                <a:effectLst/>
                <a:latin typeface="YS Text"/>
              </a:rPr>
              <a:t>технология распознавания речи и её синтезирование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7B1CB-283C-6660-65D4-CCC6F98EA9B3}"/>
              </a:ext>
            </a:extLst>
          </p:cNvPr>
          <p:cNvSpPr txBox="1"/>
          <p:nvPr/>
        </p:nvSpPr>
        <p:spPr>
          <a:xfrm>
            <a:off x="7895874" y="5572106"/>
            <a:ext cx="2844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Speech2Text</a:t>
            </a:r>
            <a:r>
              <a:rPr lang="ru-RU" dirty="0"/>
              <a:t> —</a:t>
            </a:r>
            <a:r>
              <a:rPr lang="en-US" dirty="0"/>
              <a:t> </a:t>
            </a:r>
            <a:r>
              <a:rPr lang="ru-RU" b="0" i="0" dirty="0">
                <a:effectLst/>
                <a:latin typeface="YS Text"/>
              </a:rPr>
              <a:t>технология распознавания речи и перевода её в текст</a:t>
            </a:r>
            <a:endParaRPr lang="ru-RU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573FB813-A4CC-DF74-F508-6943078D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44" y="2851884"/>
            <a:ext cx="4353707" cy="188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FEDA59-7D44-31D3-453D-7C60C241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050" y="2677407"/>
            <a:ext cx="4786166" cy="26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251A-C071-8422-B729-96FEB4CAB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350D9-9368-0BD1-AFB5-DB05703CF5A2}"/>
              </a:ext>
            </a:extLst>
          </p:cNvPr>
          <p:cNvSpPr txBox="1">
            <a:spLocks/>
          </p:cNvSpPr>
          <p:nvPr/>
        </p:nvSpPr>
        <p:spPr>
          <a:xfrm>
            <a:off x="1964140" y="364686"/>
            <a:ext cx="8263719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Comic Sans MS" panose="030F0702030302020204" pitchFamily="66" charset="0"/>
              </a:rPr>
              <a:t>Перевод речи на другой язык</a:t>
            </a:r>
          </a:p>
        </p:txBody>
      </p:sp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86DB5C9E-513F-9CC7-0D7E-12ADD3C61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4" y="1608891"/>
            <a:ext cx="4221510" cy="138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EC691B3-5303-FE86-1831-4E677A32E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83" y="1826138"/>
            <a:ext cx="6140733" cy="345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Как перевести ВИДЕО с помощью НЕЙРОСЕТИ HeyGen (озвучка мемов) (1)">
            <a:hlinkClick r:id="" action="ppaction://media"/>
            <a:extLst>
              <a:ext uri="{FF2B5EF4-FFF2-40B4-BE49-F238E27FC236}">
                <a16:creationId xmlns:a16="http://schemas.microsoft.com/office/drawing/2014/main" id="{88D5AFD3-DF1D-4624-6682-0A95E5A23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3002" y="3543060"/>
            <a:ext cx="4843620" cy="27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4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8032D-E932-C491-174B-BBB36B32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EFD7E-1FB0-63E1-C646-633789C0FBE0}"/>
              </a:ext>
            </a:extLst>
          </p:cNvPr>
          <p:cNvSpPr txBox="1">
            <a:spLocks/>
          </p:cNvSpPr>
          <p:nvPr/>
        </p:nvSpPr>
        <p:spPr>
          <a:xfrm>
            <a:off x="614149" y="48051"/>
            <a:ext cx="11245755" cy="1616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latin typeface="Comic Sans MS" panose="030F0702030302020204" pitchFamily="66" charset="0"/>
              </a:rPr>
              <a:t>Разделение звука и вокала</a:t>
            </a:r>
          </a:p>
          <a:p>
            <a:pPr algn="ctr"/>
            <a:r>
              <a:rPr lang="ru-RU" dirty="0">
                <a:latin typeface="Comic Sans MS" panose="030F0702030302020204" pitchFamily="66" charset="0"/>
              </a:rPr>
              <a:t>Анализ тональности.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7BD943-BA09-602B-4E2B-A4D75546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545" y="2976324"/>
            <a:ext cx="6524910" cy="3349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C73584-0DF7-E1A3-BAD0-667FEB5B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45" y="2095260"/>
            <a:ext cx="6524910" cy="8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13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D54AB-617A-1B59-296B-078F4AAD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916AF-6F08-F74B-3A5A-C4BC17186DDC}"/>
              </a:ext>
            </a:extLst>
          </p:cNvPr>
          <p:cNvSpPr txBox="1">
            <a:spLocks/>
          </p:cNvSpPr>
          <p:nvPr/>
        </p:nvSpPr>
        <p:spPr>
          <a:xfrm>
            <a:off x="614149" y="48051"/>
            <a:ext cx="11245755" cy="1616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latin typeface="Comic Sans MS" panose="030F0702030302020204" pitchFamily="66" charset="0"/>
              </a:rPr>
              <a:t>Для удаления постороннего шума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F075B9-7FE9-64EE-8DA1-CAB57A9A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26" y="1767986"/>
            <a:ext cx="6455747" cy="44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4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46F02-3984-CCFC-B2A3-643EB90D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2FF04-2CAC-9CA0-F8C8-31BE64C49959}"/>
              </a:ext>
            </a:extLst>
          </p:cNvPr>
          <p:cNvSpPr txBox="1">
            <a:spLocks/>
          </p:cNvSpPr>
          <p:nvPr/>
        </p:nvSpPr>
        <p:spPr>
          <a:xfrm>
            <a:off x="614149" y="48051"/>
            <a:ext cx="11245755" cy="1616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latin typeface="Comic Sans MS" panose="030F0702030302020204" pitchFamily="66" charset="0"/>
              </a:rPr>
              <a:t>Синхронизация речи и видео</a:t>
            </a:r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080E163F-C4DC-7E67-B4A5-88CE98459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6" t="34627" r="18379" b="32637"/>
          <a:stretch/>
        </p:blipFill>
        <p:spPr bwMode="auto">
          <a:xfrm>
            <a:off x="457200" y="1740090"/>
            <a:ext cx="4490113" cy="150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C19EEDB-B8C1-9EB3-77C5-DF639F669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347" y="3179928"/>
            <a:ext cx="6812352" cy="347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4864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98</Words>
  <Application>Microsoft Office PowerPoint</Application>
  <PresentationFormat>Широкоэкранный</PresentationFormat>
  <Paragraphs>20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Comic Sans MS</vt:lpstr>
      <vt:lpstr>YS Text</vt:lpstr>
      <vt:lpstr>Тема Office</vt:lpstr>
      <vt:lpstr>Нейросети для работы со звуком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Ter</dc:creator>
  <cp:lastModifiedBy>Pavel</cp:lastModifiedBy>
  <cp:revision>4</cp:revision>
  <dcterms:created xsi:type="dcterms:W3CDTF">2024-10-15T22:12:06Z</dcterms:created>
  <dcterms:modified xsi:type="dcterms:W3CDTF">2024-10-16T07:09:54Z</dcterms:modified>
</cp:coreProperties>
</file>